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819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5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2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49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34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7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4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10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98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2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2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1AE546-7F63-4419-AB8C-4611B6FFE420}" type="datetimeFigureOut">
              <a:rPr lang="el-GR" smtClean="0"/>
              <a:pPr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dadakas.wix.com/home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___________________Microsoft_Excel1.xlsx"/><Relationship Id="rId4" Type="http://schemas.openxmlformats.org/officeDocument/2006/relationships/hyperlink" Target="mailto:ddadakas@cc.uoi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05100" y="116632"/>
            <a:ext cx="683930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+mj-ea"/>
                <a:cs typeface="+mj-cs"/>
              </a:rPr>
              <a:t>Type I and Type II error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61601" y="1345486"/>
            <a:ext cx="7033592" cy="449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Demonstrating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graphically type I and type II error for </a:t>
            </a:r>
            <a:r>
              <a:rPr lang="en-US" sz="24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one tailed right hand side tests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only.  Limited applicability for class demonstration purposes.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Follow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simple instructions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to change the mean, standard deviation, a-level and true mean to obtain the areas and see the diagrams for the errors.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You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can manipulate all  yellow shaded cells.  </a:t>
            </a:r>
          </a:p>
          <a:p>
            <a:pPr algn="just"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Double Click on Excel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Icon to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Feel free to use in your presentations by copy pasting the excel icon to your power point.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3193" y="6263709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Created by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</a:rPr>
              <a:t>Dimitrios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3">
                    <a:lumMod val="50000"/>
                  </a:schemeClr>
                </a:solidFill>
              </a:rPr>
              <a:t>Dadakas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http://ddadakas.wix.com/home</a:t>
            </a:r>
            <a:endParaRPr lang="en-US" sz="105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ddadakas@cc.uoi.gr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683333"/>
              </p:ext>
            </p:extLst>
          </p:nvPr>
        </p:nvGraphicFramePr>
        <p:xfrm>
          <a:off x="8229600" y="35111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Φύλλο εργασίας" showAsIcon="1" r:id="rId5" imgW="914400" imgH="771480" progId="Excel.Sheet.12">
                  <p:embed/>
                </p:oleObj>
              </mc:Choice>
              <mc:Fallback>
                <p:oleObj name="Φύλλο εργασίας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29600" y="35111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9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349</TotalTime>
  <Words>100</Words>
  <Application>Microsoft Office PowerPoint</Application>
  <PresentationFormat>Προβολή στην οθόνη (4:3)</PresentationFormat>
  <Paragraphs>9</Paragraphs>
  <Slides>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Corbel</vt:lpstr>
      <vt:lpstr>Monotype Corsiva</vt:lpstr>
      <vt:lpstr>Times New Roman</vt:lpstr>
      <vt:lpstr>Παράλλαξη</vt:lpstr>
      <vt:lpstr>Φύλλο εργασίας του Microsoft Excel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Solver</dc:title>
  <dc:creator>Dimitrios Dadakas</dc:creator>
  <cp:lastModifiedBy>dimitrios dadakas</cp:lastModifiedBy>
  <cp:revision>34</cp:revision>
  <dcterms:created xsi:type="dcterms:W3CDTF">2013-02-25T10:50:12Z</dcterms:created>
  <dcterms:modified xsi:type="dcterms:W3CDTF">2015-11-13T07:00:20Z</dcterms:modified>
</cp:coreProperties>
</file>